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</p:sldMasterIdLst>
  <p:handoutMasterIdLst>
    <p:handoutMasterId r:id="rId19"/>
  </p:handoutMasterIdLst>
  <p:sldIdLst>
    <p:sldId id="270" r:id="rId3"/>
    <p:sldId id="257" r:id="rId4"/>
    <p:sldId id="272" r:id="rId5"/>
    <p:sldId id="256" r:id="rId6"/>
    <p:sldId id="260" r:id="rId7"/>
    <p:sldId id="262" r:id="rId8"/>
    <p:sldId id="263" r:id="rId9"/>
    <p:sldId id="264" r:id="rId10"/>
    <p:sldId id="265" r:id="rId11"/>
    <p:sldId id="259" r:id="rId12"/>
    <p:sldId id="273" r:id="rId13"/>
    <p:sldId id="266" r:id="rId14"/>
    <p:sldId id="267" r:id="rId15"/>
    <p:sldId id="268" r:id="rId16"/>
    <p:sldId id="269" r:id="rId17"/>
    <p:sldId id="271" r:id="rId18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8EF5F-CB57-44BA-AAD7-D777E661FFB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C0BD1-08D1-48AB-9AAE-0846CFB1B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05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b="1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1" cap="none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5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1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2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2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4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7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2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E9AF7-C27E-4B00-B52C-6664F6F2758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8D890-E94D-4D6B-8778-89CA5838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625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1/11/2017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Interpret the following: “The quotient of a number cubed and twelve plus twice a different number”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b="1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Solve for “m”:  22 = 5m + </a:t>
            </a:r>
            <a:r>
              <a:rPr lang="en-US" b="1" dirty="0"/>
              <a:t>7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637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2743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 and 3 friends divide the proceeds of a garage sale equally.  The garage sale earned $412.  How much money did you receive?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4114800"/>
            <a:ext cx="32993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$103 each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1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2743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length of a rectangle is 6 cm. more than the width.  The perimeter is 32 cm.  Find the dimensions.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4114800"/>
            <a:ext cx="49584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11 cm. by 5 cm.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3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Creating Inequalities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7748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72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Juan has no more than $50 to spend at the mall.  He wants to buy a pair of jeans and some juice.  If the sales tax is 4% and the juice with tax costs $2, what is the maximum price of jeans Juan can afford?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5245055"/>
            <a:ext cx="3105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x </a:t>
            </a:r>
            <a:r>
              <a:rPr lang="en-US" sz="4800" b="1" dirty="0" smtClean="0">
                <a:solidFill>
                  <a:srgbClr val="FF0000"/>
                </a:solidFill>
                <a:sym typeface="Symbol"/>
              </a:rPr>
              <a:t> $46.15</a:t>
            </a:r>
            <a:endParaRPr lang="en-US" sz="4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6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72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Silvia is saving to buy a laptop that costs $1,100.  So far she has saved $400.  She makes $12 an hour babysitting.  What’s the least number of hours she needs to work in order to reach her goal?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5105400"/>
            <a:ext cx="4532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x </a:t>
            </a:r>
            <a:r>
              <a:rPr lang="en-US" sz="4800" b="1" dirty="0">
                <a:solidFill>
                  <a:srgbClr val="FF0000"/>
                </a:solidFill>
                <a:sym typeface="Symbol"/>
              </a:rPr>
              <a:t>≥</a:t>
            </a:r>
            <a:r>
              <a:rPr lang="en-US" sz="4800" b="1" dirty="0" smtClean="0">
                <a:solidFill>
                  <a:srgbClr val="FF0000"/>
                </a:solidFill>
                <a:sym typeface="Symbol"/>
              </a:rPr>
              <a:t> 58.33 hours</a:t>
            </a:r>
            <a:endParaRPr lang="en-US" sz="4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0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57200"/>
            <a:ext cx="7772400" cy="1857375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Classwork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928938"/>
            <a:ext cx="7772400" cy="1795462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Worksheet:  Lucy’s Linear Equations &amp; Inequalities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91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57200"/>
            <a:ext cx="7772400" cy="1857375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928938"/>
            <a:ext cx="7772400" cy="1795462"/>
          </a:xfrm>
          <a:solidFill>
            <a:schemeClr val="tx2">
              <a:lumMod val="5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Take Home Quiz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23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 HW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7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Skills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Equations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60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Consecutive Number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267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If the numbers are consecutive use:</a:t>
            </a:r>
          </a:p>
          <a:p>
            <a:pPr lvl="2"/>
            <a:r>
              <a:rPr lang="en-US" sz="4400" dirty="0" smtClean="0"/>
              <a:t>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number = x</a:t>
            </a:r>
          </a:p>
          <a:p>
            <a:pPr lvl="2"/>
            <a:r>
              <a:rPr lang="en-US" sz="4400" dirty="0" smtClean="0"/>
              <a:t>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</a:t>
            </a:r>
            <a:r>
              <a:rPr lang="en-US" sz="4400" dirty="0"/>
              <a:t>number = </a:t>
            </a:r>
            <a:r>
              <a:rPr lang="en-US" sz="4400" dirty="0" smtClean="0"/>
              <a:t>x + 1</a:t>
            </a:r>
          </a:p>
          <a:p>
            <a:pPr lvl="2"/>
            <a:r>
              <a:rPr lang="en-US" sz="4400" dirty="0" smtClean="0"/>
              <a:t>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 </a:t>
            </a:r>
            <a:r>
              <a:rPr lang="en-US" sz="4400" dirty="0"/>
              <a:t>number = </a:t>
            </a:r>
            <a:r>
              <a:rPr lang="en-US" sz="4400" dirty="0" smtClean="0"/>
              <a:t>x + 2</a:t>
            </a:r>
          </a:p>
          <a:p>
            <a:pPr lvl="2"/>
            <a:r>
              <a:rPr lang="en-US" sz="4400" dirty="0" err="1" smtClean="0"/>
              <a:t>etc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393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Consecutive Number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267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If the numbers are consecutive </a:t>
            </a:r>
            <a:r>
              <a:rPr lang="en-US" sz="4400" b="1" dirty="0" smtClean="0">
                <a:solidFill>
                  <a:srgbClr val="FF0000"/>
                </a:solidFill>
              </a:rPr>
              <a:t>ODD</a:t>
            </a:r>
            <a:r>
              <a:rPr lang="en-US" sz="4000" dirty="0" smtClean="0"/>
              <a:t>:</a:t>
            </a:r>
          </a:p>
          <a:p>
            <a:pPr lvl="2"/>
            <a:r>
              <a:rPr lang="en-US" sz="4400" dirty="0" smtClean="0"/>
              <a:t>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</a:t>
            </a:r>
            <a:r>
              <a:rPr lang="en-US" sz="4400" dirty="0"/>
              <a:t>number = </a:t>
            </a:r>
            <a:r>
              <a:rPr lang="en-US" sz="4400" dirty="0" smtClean="0"/>
              <a:t>x</a:t>
            </a:r>
          </a:p>
          <a:p>
            <a:pPr lvl="2"/>
            <a:r>
              <a:rPr lang="en-US" sz="4400" dirty="0" smtClean="0"/>
              <a:t>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</a:t>
            </a:r>
            <a:r>
              <a:rPr lang="en-US" sz="4400" dirty="0"/>
              <a:t>number = </a:t>
            </a:r>
            <a:r>
              <a:rPr lang="en-US" sz="4400" dirty="0" smtClean="0"/>
              <a:t>x + 2</a:t>
            </a:r>
          </a:p>
          <a:p>
            <a:pPr lvl="2"/>
            <a:r>
              <a:rPr lang="en-US" sz="4400" dirty="0" smtClean="0"/>
              <a:t>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 </a:t>
            </a:r>
            <a:r>
              <a:rPr lang="en-US" sz="4400" dirty="0"/>
              <a:t>number = </a:t>
            </a:r>
            <a:r>
              <a:rPr lang="en-US" sz="4400" dirty="0" smtClean="0"/>
              <a:t>x + 4</a:t>
            </a:r>
          </a:p>
          <a:p>
            <a:pPr lvl="2"/>
            <a:r>
              <a:rPr lang="en-US" sz="4400" dirty="0" err="1" smtClean="0"/>
              <a:t>etc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0045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Consecutive Number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267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If the numbers are consecutive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EVEN</a:t>
            </a:r>
            <a:r>
              <a:rPr lang="en-US" sz="4000" dirty="0" smtClean="0"/>
              <a:t>:</a:t>
            </a:r>
          </a:p>
          <a:p>
            <a:pPr lvl="2"/>
            <a:r>
              <a:rPr lang="en-US" sz="4400" dirty="0" smtClean="0"/>
              <a:t>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</a:t>
            </a:r>
            <a:r>
              <a:rPr lang="en-US" sz="4400" dirty="0"/>
              <a:t>number = </a:t>
            </a:r>
            <a:r>
              <a:rPr lang="en-US" sz="4400" dirty="0" smtClean="0"/>
              <a:t>x</a:t>
            </a:r>
          </a:p>
          <a:p>
            <a:pPr lvl="2"/>
            <a:r>
              <a:rPr lang="en-US" sz="4400" dirty="0" smtClean="0"/>
              <a:t>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</a:t>
            </a:r>
            <a:r>
              <a:rPr lang="en-US" sz="4400" dirty="0"/>
              <a:t>number = </a:t>
            </a:r>
            <a:r>
              <a:rPr lang="en-US" sz="4400" dirty="0" smtClean="0"/>
              <a:t>x + 2</a:t>
            </a:r>
          </a:p>
          <a:p>
            <a:pPr lvl="2"/>
            <a:r>
              <a:rPr lang="en-US" sz="4400" dirty="0" smtClean="0"/>
              <a:t>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 </a:t>
            </a:r>
            <a:r>
              <a:rPr lang="en-US" sz="4400" dirty="0"/>
              <a:t>number = </a:t>
            </a:r>
            <a:r>
              <a:rPr lang="en-US" sz="4400" dirty="0" smtClean="0"/>
              <a:t>x + 4</a:t>
            </a:r>
          </a:p>
          <a:p>
            <a:pPr lvl="2"/>
            <a:r>
              <a:rPr lang="en-US" sz="4400" dirty="0" err="1" smtClean="0"/>
              <a:t>etc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6545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2286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sum of 3 consecutive even numbers add up to 1002.  Find the three numbers.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3517612"/>
            <a:ext cx="22525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1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4800" b="1" dirty="0" smtClean="0">
                <a:solidFill>
                  <a:srgbClr val="FF0000"/>
                </a:solidFill>
              </a:rPr>
              <a:t> 332</a:t>
            </a:r>
          </a:p>
          <a:p>
            <a:r>
              <a:rPr lang="en-US" sz="4800" b="1" dirty="0" smtClean="0">
                <a:solidFill>
                  <a:srgbClr val="FF0000"/>
                </a:solidFill>
              </a:rPr>
              <a:t>2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4800" b="1" dirty="0" smtClean="0">
                <a:solidFill>
                  <a:srgbClr val="FF0000"/>
                </a:solidFill>
              </a:rPr>
              <a:t> 334</a:t>
            </a:r>
          </a:p>
          <a:p>
            <a:r>
              <a:rPr lang="en-US" sz="4800" b="1" dirty="0" smtClean="0">
                <a:solidFill>
                  <a:srgbClr val="FF0000"/>
                </a:solidFill>
              </a:rPr>
              <a:t>3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4800" b="1" dirty="0" smtClean="0">
                <a:solidFill>
                  <a:srgbClr val="FF0000"/>
                </a:solidFill>
              </a:rPr>
              <a:t> 336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76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2286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sum of 4 consecutive numbers add up to 4810.  Find the four numbers.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3517612"/>
            <a:ext cx="259718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1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4800" b="1" dirty="0" smtClean="0">
                <a:solidFill>
                  <a:srgbClr val="FF0000"/>
                </a:solidFill>
              </a:rPr>
              <a:t> 1201</a:t>
            </a:r>
          </a:p>
          <a:p>
            <a:r>
              <a:rPr lang="en-US" sz="4800" b="1" dirty="0" smtClean="0">
                <a:solidFill>
                  <a:srgbClr val="FF0000"/>
                </a:solidFill>
              </a:rPr>
              <a:t>2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4800" b="1" dirty="0" smtClean="0">
                <a:solidFill>
                  <a:srgbClr val="FF0000"/>
                </a:solidFill>
              </a:rPr>
              <a:t> 1202</a:t>
            </a:r>
          </a:p>
          <a:p>
            <a:r>
              <a:rPr lang="en-US" sz="4800" b="1" dirty="0" smtClean="0">
                <a:solidFill>
                  <a:srgbClr val="FF0000"/>
                </a:solidFill>
              </a:rPr>
              <a:t>3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4800" b="1" dirty="0" smtClean="0">
                <a:solidFill>
                  <a:srgbClr val="FF0000"/>
                </a:solidFill>
              </a:rPr>
              <a:t> 1203</a:t>
            </a:r>
          </a:p>
          <a:p>
            <a:r>
              <a:rPr lang="en-US" sz="4800" b="1" dirty="0" smtClean="0">
                <a:solidFill>
                  <a:srgbClr val="FF0000"/>
                </a:solidFill>
              </a:rPr>
              <a:t>4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4800" b="1" dirty="0" smtClean="0">
                <a:solidFill>
                  <a:srgbClr val="FF0000"/>
                </a:solidFill>
              </a:rPr>
              <a:t> 1204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7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357</Words>
  <Application>Microsoft Office PowerPoint</Application>
  <PresentationFormat>On-screen Show (4:3)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Symbol</vt:lpstr>
      <vt:lpstr>Wingdings 2</vt:lpstr>
      <vt:lpstr>iRespondGraphMaster</vt:lpstr>
      <vt:lpstr>Equity</vt:lpstr>
      <vt:lpstr>Warm up</vt:lpstr>
      <vt:lpstr>Review HW</vt:lpstr>
      <vt:lpstr>Skills Check</vt:lpstr>
      <vt:lpstr>Creating Equations</vt:lpstr>
      <vt:lpstr>Consecutive Number Problems</vt:lpstr>
      <vt:lpstr>Consecutive Number Problems</vt:lpstr>
      <vt:lpstr>Consecutive Number Problems</vt:lpstr>
      <vt:lpstr>Example 1</vt:lpstr>
      <vt:lpstr>Example 2</vt:lpstr>
      <vt:lpstr>Example 3</vt:lpstr>
      <vt:lpstr>Example 4</vt:lpstr>
      <vt:lpstr>Creating Inequalities</vt:lpstr>
      <vt:lpstr>Example 5</vt:lpstr>
      <vt:lpstr>Example 6</vt:lpstr>
      <vt:lpstr>Classwork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Emily Freeman</dc:creator>
  <cp:lastModifiedBy>Clairessa Self</cp:lastModifiedBy>
  <cp:revision>11</cp:revision>
  <cp:lastPrinted>2013-01-14T22:09:41Z</cp:lastPrinted>
  <dcterms:created xsi:type="dcterms:W3CDTF">2013-01-14T18:32:54Z</dcterms:created>
  <dcterms:modified xsi:type="dcterms:W3CDTF">2017-01-11T22:34:14Z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AutoReflect">
    <vt:bool>false</vt:bool>
  </property>
  <property fmtid="{D5CDD505-2E9C-101B-9397-08002B2CF9AE}" pid="4" name="KeepGraph">
    <vt:bool>false</vt:bool>
  </property>
</Properties>
</file>