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68" r:id="rId4"/>
    <p:sldId id="261" r:id="rId5"/>
    <p:sldId id="270" r:id="rId6"/>
    <p:sldId id="262" r:id="rId7"/>
    <p:sldId id="271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5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C000"/>
          </a:solidFill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0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4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6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3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9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1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56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1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6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44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4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06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5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16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1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44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89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0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 b="1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5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9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ADDD0-467D-4C49-8960-654D5BA0A671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ED7F-80F0-4925-8D3C-3F12154E2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55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Warm-up-</a:t>
            </a:r>
            <a:br>
              <a:rPr lang="en-US" sz="5400" dirty="0" smtClean="0"/>
            </a:br>
            <a:r>
              <a:rPr lang="en-US" sz="5400" dirty="0" smtClean="0"/>
              <a:t>Reflect across the x-axis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733594"/>
              </p:ext>
            </p:extLst>
          </p:nvPr>
        </p:nvGraphicFramePr>
        <p:xfrm>
          <a:off x="547688" y="2286000"/>
          <a:ext cx="2709862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3" imgW="571320" imgH="787320" progId="Equation.DSMT4">
                  <p:embed/>
                </p:oleObj>
              </mc:Choice>
              <mc:Fallback>
                <p:oleObj name="Equation" r:id="rId3" imgW="57132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7688" y="2286000"/>
                        <a:ext cx="2709862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486516"/>
              </p:ext>
            </p:extLst>
          </p:nvPr>
        </p:nvGraphicFramePr>
        <p:xfrm>
          <a:off x="3527425" y="2286000"/>
          <a:ext cx="3938588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5" imgW="799920" imgH="253800" progId="Equation.DSMT4">
                  <p:embed/>
                </p:oleObj>
              </mc:Choice>
              <mc:Fallback>
                <p:oleObj name="Equation" r:id="rId5" imgW="7999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27425" y="2286000"/>
                        <a:ext cx="3938588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317715"/>
              </p:ext>
            </p:extLst>
          </p:nvPr>
        </p:nvGraphicFramePr>
        <p:xfrm>
          <a:off x="3216275" y="3657600"/>
          <a:ext cx="3503613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Equation" r:id="rId7" imgW="711000" imgH="253800" progId="Equation.DSMT4">
                  <p:embed/>
                </p:oleObj>
              </mc:Choice>
              <mc:Fallback>
                <p:oleObj name="Equation" r:id="rId7" imgW="711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5" y="3657600"/>
                        <a:ext cx="3503613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082415"/>
              </p:ext>
            </p:extLst>
          </p:nvPr>
        </p:nvGraphicFramePr>
        <p:xfrm>
          <a:off x="3232150" y="4800600"/>
          <a:ext cx="425132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quation" r:id="rId9" imgW="863280" imgH="253800" progId="Equation.DSMT4">
                  <p:embed/>
                </p:oleObj>
              </mc:Choice>
              <mc:Fallback>
                <p:oleObj name="Equation" r:id="rId9" imgW="863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4800600"/>
                        <a:ext cx="4251325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619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200" dirty="0" smtClean="0"/>
              <a:t>More w-up</a:t>
            </a:r>
            <a:br>
              <a:rPr lang="en-US" sz="5200" dirty="0" smtClean="0"/>
            </a:br>
            <a:r>
              <a:rPr lang="en-US" sz="5200" dirty="0" smtClean="0"/>
              <a:t>Reflect across the y-axis</a:t>
            </a:r>
            <a:endParaRPr lang="en-US" sz="5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029448"/>
              </p:ext>
            </p:extLst>
          </p:nvPr>
        </p:nvGraphicFramePr>
        <p:xfrm>
          <a:off x="336550" y="2286000"/>
          <a:ext cx="3132138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3" imgW="660240" imgH="787320" progId="Equation.DSMT4">
                  <p:embed/>
                </p:oleObj>
              </mc:Choice>
              <mc:Fallback>
                <p:oleObj name="Equation" r:id="rId3" imgW="66024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6550" y="2286000"/>
                        <a:ext cx="3132138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699793"/>
              </p:ext>
            </p:extLst>
          </p:nvPr>
        </p:nvGraphicFramePr>
        <p:xfrm>
          <a:off x="3454400" y="2286000"/>
          <a:ext cx="37528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5" imgW="761760" imgH="253800" progId="Equation.DSMT4">
                  <p:embed/>
                </p:oleObj>
              </mc:Choice>
              <mc:Fallback>
                <p:oleObj name="Equation" r:id="rId5" imgW="761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54400" y="2286000"/>
                        <a:ext cx="3752850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640860"/>
              </p:ext>
            </p:extLst>
          </p:nvPr>
        </p:nvGraphicFramePr>
        <p:xfrm>
          <a:off x="3419475" y="3657600"/>
          <a:ext cx="3878263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7" imgW="787320" imgH="253800" progId="Equation.DSMT4">
                  <p:embed/>
                </p:oleObj>
              </mc:Choice>
              <mc:Fallback>
                <p:oleObj name="Equation" r:id="rId7" imgW="787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657600"/>
                        <a:ext cx="3878263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468399"/>
              </p:ext>
            </p:extLst>
          </p:nvPr>
        </p:nvGraphicFramePr>
        <p:xfrm>
          <a:off x="3524250" y="4845050"/>
          <a:ext cx="3938588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9" imgW="799920" imgH="253800" progId="Equation.DSMT4">
                  <p:embed/>
                </p:oleObj>
              </mc:Choice>
              <mc:Fallback>
                <p:oleObj name="Equation" r:id="rId9" imgW="799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0" y="4845050"/>
                        <a:ext cx="3938588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4934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y = x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535714"/>
              </p:ext>
            </p:extLst>
          </p:nvPr>
        </p:nvGraphicFramePr>
        <p:xfrm>
          <a:off x="741363" y="2819400"/>
          <a:ext cx="77216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3" imgW="952200" imgH="253800" progId="Equation.DSMT4">
                  <p:embed/>
                </p:oleObj>
              </mc:Choice>
              <mc:Fallback>
                <p:oleObj name="Equation" r:id="rId3" imgW="9522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1363" y="2819400"/>
                        <a:ext cx="772160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19400" y="4960423"/>
            <a:ext cx="3204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Swap x and 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7625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y = x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022316"/>
              </p:ext>
            </p:extLst>
          </p:nvPr>
        </p:nvGraphicFramePr>
        <p:xfrm>
          <a:off x="76200" y="2362200"/>
          <a:ext cx="349408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2" name="Equation" r:id="rId3" imgW="736560" imgH="253800" progId="Equation.DSMT4">
                  <p:embed/>
                </p:oleObj>
              </mc:Choice>
              <mc:Fallback>
                <p:oleObj name="Equation" r:id="rId3" imgW="7365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" y="2362200"/>
                        <a:ext cx="3494088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446125"/>
              </p:ext>
            </p:extLst>
          </p:nvPr>
        </p:nvGraphicFramePr>
        <p:xfrm>
          <a:off x="3400425" y="2286000"/>
          <a:ext cx="475297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3" name="Equation" r:id="rId5" imgW="965160" imgH="253800" progId="Equation.DSMT4">
                  <p:embed/>
                </p:oleObj>
              </mc:Choice>
              <mc:Fallback>
                <p:oleObj name="Equation" r:id="rId5" imgW="965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00425" y="2286000"/>
                        <a:ext cx="4752975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156718"/>
              </p:ext>
            </p:extLst>
          </p:nvPr>
        </p:nvGraphicFramePr>
        <p:xfrm>
          <a:off x="3352800" y="3657600"/>
          <a:ext cx="40640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4" name="Equation" r:id="rId7" imgW="825480" imgH="253800" progId="Equation.DSMT4">
                  <p:embed/>
                </p:oleObj>
              </mc:Choice>
              <mc:Fallback>
                <p:oleObj name="Equation" r:id="rId7" imgW="825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57600"/>
                        <a:ext cx="406400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87280"/>
              </p:ext>
            </p:extLst>
          </p:nvPr>
        </p:nvGraphicFramePr>
        <p:xfrm>
          <a:off x="3429000" y="4845050"/>
          <a:ext cx="3751263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Equation" r:id="rId9" imgW="761760" imgH="253800" progId="Equation.DSMT4">
                  <p:embed/>
                </p:oleObj>
              </mc:Choice>
              <mc:Fallback>
                <p:oleObj name="Equation" r:id="rId9" imgW="761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845050"/>
                        <a:ext cx="3751263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394291"/>
              </p:ext>
            </p:extLst>
          </p:nvPr>
        </p:nvGraphicFramePr>
        <p:xfrm>
          <a:off x="0" y="3657600"/>
          <a:ext cx="28321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6" name="Equation" r:id="rId11" imgW="596880" imgH="253800" progId="Equation.DSMT4">
                  <p:embed/>
                </p:oleObj>
              </mc:Choice>
              <mc:Fallback>
                <p:oleObj name="Equation" r:id="rId11" imgW="59688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57600"/>
                        <a:ext cx="2832100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862990"/>
              </p:ext>
            </p:extLst>
          </p:nvPr>
        </p:nvGraphicFramePr>
        <p:xfrm>
          <a:off x="136525" y="4892675"/>
          <a:ext cx="253047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Equation" r:id="rId13" imgW="533160" imgH="253800" progId="Equation.DSMT4">
                  <p:embed/>
                </p:oleObj>
              </mc:Choice>
              <mc:Fallback>
                <p:oleObj name="Equation" r:id="rId13" imgW="53316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" y="4892675"/>
                        <a:ext cx="2530475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580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y = -x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285212"/>
              </p:ext>
            </p:extLst>
          </p:nvPr>
        </p:nvGraphicFramePr>
        <p:xfrm>
          <a:off x="20638" y="2819400"/>
          <a:ext cx="916305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3" imgW="1130040" imgH="253800" progId="Equation.DSMT4">
                  <p:embed/>
                </p:oleObj>
              </mc:Choice>
              <mc:Fallback>
                <p:oleObj name="Equation" r:id="rId3" imgW="1130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638" y="2819400"/>
                        <a:ext cx="916305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4953000"/>
            <a:ext cx="6676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Swap and change both signs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5933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Reflect across y = -x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95147"/>
              </p:ext>
            </p:extLst>
          </p:nvPr>
        </p:nvGraphicFramePr>
        <p:xfrm>
          <a:off x="152400" y="2362200"/>
          <a:ext cx="277177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tion" r:id="rId3" imgW="583920" imgH="253800" progId="Equation.DSMT4">
                  <p:embed/>
                </p:oleObj>
              </mc:Choice>
              <mc:Fallback>
                <p:oleObj name="Equation" r:id="rId3" imgW="5839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2362200"/>
                        <a:ext cx="2771775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049877"/>
              </p:ext>
            </p:extLst>
          </p:nvPr>
        </p:nvGraphicFramePr>
        <p:xfrm>
          <a:off x="3338513" y="2286000"/>
          <a:ext cx="48768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Equation" r:id="rId5" imgW="990360" imgH="253800" progId="Equation.DSMT4">
                  <p:embed/>
                </p:oleObj>
              </mc:Choice>
              <mc:Fallback>
                <p:oleObj name="Equation" r:id="rId5" imgW="990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38513" y="2286000"/>
                        <a:ext cx="4876800" cy="125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716149"/>
              </p:ext>
            </p:extLst>
          </p:nvPr>
        </p:nvGraphicFramePr>
        <p:xfrm>
          <a:off x="3446463" y="3657600"/>
          <a:ext cx="3875087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Equation" r:id="rId7" imgW="787320" imgH="253800" progId="Equation.DSMT4">
                  <p:embed/>
                </p:oleObj>
              </mc:Choice>
              <mc:Fallback>
                <p:oleObj name="Equation" r:id="rId7" imgW="787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3657600"/>
                        <a:ext cx="3875087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879343"/>
              </p:ext>
            </p:extLst>
          </p:nvPr>
        </p:nvGraphicFramePr>
        <p:xfrm>
          <a:off x="3419475" y="4845050"/>
          <a:ext cx="4625975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9" imgW="939600" imgH="253800" progId="Equation.DSMT4">
                  <p:embed/>
                </p:oleObj>
              </mc:Choice>
              <mc:Fallback>
                <p:oleObj name="Equation" r:id="rId9" imgW="939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845050"/>
                        <a:ext cx="4625975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374484"/>
              </p:ext>
            </p:extLst>
          </p:nvPr>
        </p:nvGraphicFramePr>
        <p:xfrm>
          <a:off x="90488" y="3657600"/>
          <a:ext cx="2651125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tion" r:id="rId11" imgW="558720" imgH="253800" progId="Equation.DSMT4">
                  <p:embed/>
                </p:oleObj>
              </mc:Choice>
              <mc:Fallback>
                <p:oleObj name="Equation" r:id="rId11" imgW="558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8" y="3657600"/>
                        <a:ext cx="2651125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078636"/>
              </p:ext>
            </p:extLst>
          </p:nvPr>
        </p:nvGraphicFramePr>
        <p:xfrm>
          <a:off x="85725" y="4892675"/>
          <a:ext cx="3313113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Equation" r:id="rId13" imgW="698400" imgH="253800" progId="Equation.DSMT4">
                  <p:embed/>
                </p:oleObj>
              </mc:Choice>
              <mc:Fallback>
                <p:oleObj name="Equation" r:id="rId13" imgW="698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" y="4892675"/>
                        <a:ext cx="3313113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896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34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Office Theme</vt:lpstr>
      <vt:lpstr>iRespondGraphMaster</vt:lpstr>
      <vt:lpstr>iRespondQuestionMaster</vt:lpstr>
      <vt:lpstr>Equation</vt:lpstr>
      <vt:lpstr>Warm-up- Reflect across the x-axis</vt:lpstr>
      <vt:lpstr>More w-up Reflect across the y-axis</vt:lpstr>
      <vt:lpstr>Reflect across y = x</vt:lpstr>
      <vt:lpstr>Reflect across y = x</vt:lpstr>
      <vt:lpstr>Reflect across y = -x</vt:lpstr>
      <vt:lpstr>Reflect across y = -x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</dc:title>
  <dc:creator>Emily Freeman</dc:creator>
  <cp:lastModifiedBy>Kathryn Reagin</cp:lastModifiedBy>
  <cp:revision>17</cp:revision>
  <dcterms:created xsi:type="dcterms:W3CDTF">2012-10-30T01:35:45Z</dcterms:created>
  <dcterms:modified xsi:type="dcterms:W3CDTF">2013-02-21T13:16:45Z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